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382" r:id="rId3"/>
    <p:sldId id="365" r:id="rId4"/>
    <p:sldId id="361" r:id="rId5"/>
    <p:sldId id="384" r:id="rId6"/>
    <p:sldId id="383" r:id="rId7"/>
    <p:sldId id="366" r:id="rId8"/>
    <p:sldId id="367" r:id="rId9"/>
    <p:sldId id="368" r:id="rId10"/>
    <p:sldId id="369" r:id="rId11"/>
    <p:sldId id="38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42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54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Volkomen concurrentie en monopolistische concurrentie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eigenschappen van de markt volkomen concurrentie </a:t>
            </a:r>
            <a:r>
              <a:rPr lang="nl-NL" i="1" dirty="0"/>
              <a:t>benoemen en gebruiken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per eigenschap de consequenties die de eigenschap heeft voor de marktwerking </a:t>
            </a:r>
            <a:r>
              <a:rPr lang="nl-NL" i="1" dirty="0"/>
              <a:t>uitleggen.</a:t>
            </a:r>
            <a:endParaRPr lang="nl-NL"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verschillen tussen de markt volkomen concurrentie en de markt monopolistische concurrentie en de effecten hiervan op de markt </a:t>
            </a:r>
            <a:r>
              <a:rPr lang="nl-NL" i="1" dirty="0"/>
              <a:t>uitleggen.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eigenschappen van de markt volkomen concurrentie </a:t>
            </a:r>
            <a:r>
              <a:rPr lang="nl-NL" i="1" dirty="0"/>
              <a:t>benoemen en gebruiken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per eigenschap de consequenties die de eigenschap heeft voor de marktwerking </a:t>
            </a:r>
            <a:r>
              <a:rPr lang="nl-NL" i="1" dirty="0"/>
              <a:t>uitleggen.</a:t>
            </a:r>
            <a:endParaRPr lang="nl-NL"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verschillen tussen de markt volkomen concurrentie en de markt monopolistische concurrentie en de effecten hiervan op de markt </a:t>
            </a:r>
            <a:r>
              <a:rPr lang="nl-NL" i="1" dirty="0"/>
              <a:t>uitleggen.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CAA259-F66D-476C-A007-0388924A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Volkomen concurrentie bestaat niet.</a:t>
            </a:r>
          </a:p>
        </p:txBody>
      </p:sp>
    </p:spTree>
    <p:extLst>
      <p:ext uri="{BB962C8B-B14F-4D97-AF65-F5344CB8AC3E}">
        <p14:creationId xmlns:p14="http://schemas.microsoft.com/office/powerpoint/2010/main" val="3226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4FC2EA-DC7E-496B-BE64-E0387F01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Eigenschappen van de markt</a:t>
            </a:r>
            <a:br>
              <a:rPr lang="nl-NL" dirty="0"/>
            </a:br>
            <a:r>
              <a:rPr lang="nl-NL" dirty="0"/>
              <a:t>Volkomen concurrentie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6F527-4CEC-4BD1-A920-513C0ABB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Vragers: </a:t>
            </a:r>
            <a:r>
              <a:rPr lang="nl-NL" dirty="0"/>
              <a:t>veel</a:t>
            </a:r>
          </a:p>
          <a:p>
            <a:r>
              <a:rPr lang="nl-NL" b="1" dirty="0"/>
              <a:t>Product:</a:t>
            </a:r>
            <a:r>
              <a:rPr lang="nl-NL" dirty="0"/>
              <a:t> homogeen</a:t>
            </a:r>
          </a:p>
          <a:p>
            <a:r>
              <a:rPr lang="nl-NL" b="1" dirty="0"/>
              <a:t>Toetredingsdrempel:</a:t>
            </a:r>
            <a:r>
              <a:rPr lang="nl-NL" dirty="0"/>
              <a:t> geen</a:t>
            </a:r>
          </a:p>
          <a:p>
            <a:r>
              <a:rPr lang="nl-NL" b="1" dirty="0"/>
              <a:t>Informatie:</a:t>
            </a:r>
            <a:r>
              <a:rPr lang="nl-NL" dirty="0"/>
              <a:t> volledig voor iedereen. (</a:t>
            </a:r>
            <a:r>
              <a:rPr lang="nl-NL" i="1" dirty="0"/>
              <a:t>transparantie</a:t>
            </a:r>
            <a:r>
              <a:rPr lang="nl-NL" dirty="0"/>
              <a:t>)</a:t>
            </a:r>
          </a:p>
          <a:p>
            <a:r>
              <a:rPr lang="nl-NL" b="1" dirty="0"/>
              <a:t>Technologie:</a:t>
            </a:r>
            <a:r>
              <a:rPr lang="nl-NL" dirty="0"/>
              <a:t> dezelfde technologie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448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623F7-1BF6-4FC8-B703-A900F720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Eigenschappen van de markt</a:t>
            </a:r>
            <a:br>
              <a:rPr lang="nl-NL" dirty="0"/>
            </a:br>
            <a:r>
              <a:rPr lang="nl-NL" dirty="0"/>
              <a:t>Monopolistische concurrentie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E88C5-EB27-4FB1-9819-DC5F4594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Vragers: </a:t>
            </a:r>
            <a:r>
              <a:rPr lang="nl-NL" dirty="0"/>
              <a:t>veel</a:t>
            </a:r>
          </a:p>
          <a:p>
            <a:r>
              <a:rPr lang="nl-NL" b="1" dirty="0"/>
              <a:t>Product:</a:t>
            </a:r>
            <a:r>
              <a:rPr lang="nl-NL" dirty="0"/>
              <a:t> heterogeen</a:t>
            </a:r>
          </a:p>
          <a:p>
            <a:r>
              <a:rPr lang="nl-NL" b="1" dirty="0"/>
              <a:t>Toetredingsdrempel:</a:t>
            </a:r>
            <a:r>
              <a:rPr lang="nl-NL" dirty="0"/>
              <a:t> laag: productdifferentiatie</a:t>
            </a:r>
          </a:p>
          <a:p>
            <a:r>
              <a:rPr lang="nl-NL" b="1" dirty="0"/>
              <a:t>Informatie:</a:t>
            </a:r>
            <a:r>
              <a:rPr lang="nl-NL" dirty="0"/>
              <a:t> verkoopprijs bekend, technologie niet</a:t>
            </a:r>
          </a:p>
          <a:p>
            <a:r>
              <a:rPr lang="nl-NL" b="1" dirty="0"/>
              <a:t>Technologie:</a:t>
            </a:r>
            <a:r>
              <a:rPr lang="nl-NL" dirty="0"/>
              <a:t> verschillende technologie</a:t>
            </a:r>
          </a:p>
          <a:p>
            <a:endParaRPr lang="nl-NL" b="1" dirty="0"/>
          </a:p>
          <a:p>
            <a:r>
              <a:rPr lang="nl-NL" dirty="0"/>
              <a:t>Hoge concurrentie, maar niet volkomen.</a:t>
            </a:r>
          </a:p>
        </p:txBody>
      </p:sp>
    </p:spTree>
    <p:extLst>
      <p:ext uri="{BB962C8B-B14F-4D97-AF65-F5344CB8AC3E}">
        <p14:creationId xmlns:p14="http://schemas.microsoft.com/office/powerpoint/2010/main" val="22876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32E132"/>
      </a:accent1>
      <a:accent2>
        <a:srgbClr val="3232E1"/>
      </a:accent2>
      <a:accent3>
        <a:srgbClr val="E13232"/>
      </a:accent3>
      <a:accent4>
        <a:srgbClr val="E1E132"/>
      </a:accent4>
      <a:accent5>
        <a:srgbClr val="E132E1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384</Words>
  <Application>Microsoft Office PowerPoint</Application>
  <PresentationFormat>Breedbeeld</PresentationFormat>
  <Paragraphs>60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Wingdings</vt:lpstr>
      <vt:lpstr>Gill Sans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PowerPoint-presentatie</vt:lpstr>
      <vt:lpstr>Eigenschappen van de markt Volkomen concurrentie</vt:lpstr>
      <vt:lpstr>Eigenschappen van de markt Monopolistische concurrentie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46</cp:revision>
  <dcterms:created xsi:type="dcterms:W3CDTF">2018-10-20T13:13:21Z</dcterms:created>
  <dcterms:modified xsi:type="dcterms:W3CDTF">2020-05-06T09:05:45Z</dcterms:modified>
</cp:coreProperties>
</file>