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6" r:id="rId2"/>
    <p:sldId id="382" r:id="rId3"/>
    <p:sldId id="365" r:id="rId4"/>
    <p:sldId id="393" r:id="rId5"/>
    <p:sldId id="394" r:id="rId6"/>
    <p:sldId id="401" r:id="rId7"/>
    <p:sldId id="366" r:id="rId8"/>
    <p:sldId id="367" r:id="rId9"/>
    <p:sldId id="368" r:id="rId10"/>
    <p:sldId id="369" r:id="rId11"/>
    <p:sldId id="40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42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26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42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Oligopolie theorie &amp; </a:t>
            </a:r>
            <a:r>
              <a:rPr lang="nl-NL"/>
              <a:t>maximale winst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eigenschappen van de markt oligopolie </a:t>
            </a:r>
            <a:r>
              <a:rPr lang="nl-NL" i="1" dirty="0"/>
              <a:t>benoemen en gebruiken</a:t>
            </a:r>
            <a:r>
              <a:rPr lang="nl-NL" dirty="0"/>
              <a:t>. 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per eigenschap de consequenties die de eigenschap heeft voor de marktwerking </a:t>
            </a:r>
            <a:r>
              <a:rPr lang="nl-NL" i="1" dirty="0"/>
              <a:t>uitleggen.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formule voor het berekenen van de maximale winst bij de markt oligopolie </a:t>
            </a:r>
            <a:r>
              <a:rPr lang="nl-NL" i="1" dirty="0"/>
              <a:t>gebruiken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7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eigenschappen van de markt oligopolie </a:t>
            </a:r>
            <a:r>
              <a:rPr lang="nl-NL" i="1" dirty="0"/>
              <a:t>benoemen en gebruiken</a:t>
            </a:r>
            <a:r>
              <a:rPr lang="nl-NL" dirty="0"/>
              <a:t>. 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per eigenschap de consequenties die de eigenschap heeft voor de marktwerking </a:t>
            </a:r>
            <a:r>
              <a:rPr lang="nl-NL" i="1" dirty="0"/>
              <a:t>uitleggen.</a:t>
            </a:r>
          </a:p>
          <a:p>
            <a:pPr marL="722312" lvl="0" indent="-722312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r>
              <a:rPr lang="nl-NL" dirty="0"/>
              <a:t>… de formule voor het berekenen van de maximale winst bij de markt oligopolie </a:t>
            </a:r>
            <a:r>
              <a:rPr lang="nl-NL" i="1" dirty="0"/>
              <a:t>gebruiken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4FC2EA-DC7E-496B-BE64-E0387F01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000" dirty="0"/>
              <a:t>Eigenschappen van de markt</a:t>
            </a:r>
            <a:br>
              <a:rPr lang="nl-NL" dirty="0"/>
            </a:br>
            <a:r>
              <a:rPr lang="nl-NL" dirty="0"/>
              <a:t>Oligopolie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16F527-4CEC-4BD1-A920-513C0ABB6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Vragers:</a:t>
            </a:r>
            <a:r>
              <a:rPr lang="nl-NL" dirty="0"/>
              <a:t> weinig</a:t>
            </a:r>
          </a:p>
          <a:p>
            <a:r>
              <a:rPr lang="nl-NL" b="1" dirty="0"/>
              <a:t>Product:</a:t>
            </a:r>
            <a:r>
              <a:rPr lang="nl-NL" dirty="0"/>
              <a:t> homogeen </a:t>
            </a:r>
            <a:r>
              <a:rPr lang="nl-NL" i="1" dirty="0"/>
              <a:t>of</a:t>
            </a:r>
            <a:r>
              <a:rPr lang="nl-NL" dirty="0"/>
              <a:t> heterogeen</a:t>
            </a:r>
          </a:p>
          <a:p>
            <a:r>
              <a:rPr lang="nl-NL" b="1" dirty="0"/>
              <a:t>Toetredingsdrempel:</a:t>
            </a:r>
            <a:r>
              <a:rPr lang="nl-NL" dirty="0"/>
              <a:t> toetreding erg moeilijk</a:t>
            </a:r>
          </a:p>
        </p:txBody>
      </p:sp>
    </p:spTree>
    <p:extLst>
      <p:ext uri="{BB962C8B-B14F-4D97-AF65-F5344CB8AC3E}">
        <p14:creationId xmlns:p14="http://schemas.microsoft.com/office/powerpoint/2010/main" val="5035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4E5D8-76AB-40FC-B377-22BEFC10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Marktevenwicht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C8CC0C-E147-45ED-9C74-C64BCDD97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Oligopolisten</a:t>
            </a:r>
            <a:r>
              <a:rPr lang="nl-NL" dirty="0"/>
              <a:t> streven naar maximale winst (MO = MK)</a:t>
            </a:r>
          </a:p>
          <a:p>
            <a:r>
              <a:rPr lang="nl-NL" dirty="0"/>
              <a:t>Uitgaan van een </a:t>
            </a:r>
            <a:r>
              <a:rPr lang="nl-NL" i="1" dirty="0"/>
              <a:t>q</a:t>
            </a:r>
            <a:r>
              <a:rPr lang="nl-NL" dirty="0"/>
              <a:t> aangeboden door andere aanbieders.</a:t>
            </a:r>
          </a:p>
          <a:p>
            <a:r>
              <a:rPr lang="nl-NL" dirty="0"/>
              <a:t>Maximale winst met overgebleven </a:t>
            </a:r>
            <a:r>
              <a:rPr lang="nl-NL" i="1" dirty="0"/>
              <a:t>q.</a:t>
            </a:r>
            <a:endParaRPr lang="nl-NL" dirty="0"/>
          </a:p>
          <a:p>
            <a:r>
              <a:rPr lang="nl-NL" dirty="0"/>
              <a:t>q = Q* </a:t>
            </a:r>
            <a:r>
              <a:rPr lang="nl-NL" dirty="0">
                <a:cs typeface="Times New Roman" panose="02020603050405020304" pitchFamily="18" charset="0"/>
              </a:rPr>
              <a:t>− q overige aanbieders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/>
              <a:t>HUISWERK</a:t>
            </a:r>
            <a:endParaRPr dirty="0"/>
          </a:p>
        </p:txBody>
      </p:sp>
      <p:sp>
        <p:nvSpPr>
          <p:cNvPr id="114" name="Google Shape;114;p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dirty="0"/>
              <a:t>Beantwoorden van de lesdoelen. Kun je de lesdoelen al?</a:t>
            </a:r>
            <a:br>
              <a:rPr lang="nl-NL" dirty="0"/>
            </a:br>
            <a:r>
              <a:rPr lang="nl-NL" b="1" dirty="0"/>
              <a:t>Antwoord in eigen woorden insturen.</a:t>
            </a:r>
            <a:endParaRPr lang="nl-NL" dirty="0"/>
          </a:p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dirty="0"/>
              <a:t>Opdrachten van </a:t>
            </a:r>
            <a:r>
              <a:rPr lang="nl-NL"/>
              <a:t>paragraaf 5 </a:t>
            </a:r>
            <a:r>
              <a:rPr lang="nl-NL" dirty="0"/>
              <a:t>in je moduleboek.</a:t>
            </a:r>
          </a:p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endParaRPr lang="nl-NL" dirty="0"/>
          </a:p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endParaRPr lang="nl-NL" dirty="0"/>
          </a:p>
          <a:p>
            <a:pPr marL="89637" indent="0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endParaRPr lang="nl-NL" dirty="0"/>
          </a:p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endParaRPr lang="nl-NL" dirty="0"/>
          </a:p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endParaRPr lang="nl-NL" dirty="0"/>
          </a:p>
          <a:p>
            <a:pPr marL="89637" indent="0">
              <a:lnSpc>
                <a:spcPct val="120000"/>
              </a:lnSpc>
              <a:buClr>
                <a:schemeClr val="lt1"/>
              </a:buClr>
              <a:buSzPts val="2000"/>
              <a:buNone/>
            </a:pPr>
            <a:endParaRPr dirty="0"/>
          </a:p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b="1" dirty="0"/>
              <a:t>Heb je een vraag? </a:t>
            </a:r>
            <a:r>
              <a:rPr lang="nl-NL" dirty="0"/>
              <a:t>Vraag je buurman. Nog niet? Steek je vinger op!</a:t>
            </a:r>
            <a:endParaRPr dirty="0"/>
          </a:p>
          <a:p>
            <a:pPr marL="432537" indent="-342900"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b="1" dirty="0"/>
              <a:t>Klaar?</a:t>
            </a:r>
            <a:r>
              <a:rPr lang="nl-NL" dirty="0"/>
              <a:t> Maak alvast een goede samenvatting en werk vast verder.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946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32E132"/>
      </a:accent1>
      <a:accent2>
        <a:srgbClr val="3232E1"/>
      </a:accent2>
      <a:accent3>
        <a:srgbClr val="E13232"/>
      </a:accent3>
      <a:accent4>
        <a:srgbClr val="E1E132"/>
      </a:accent4>
      <a:accent5>
        <a:srgbClr val="E132E1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409</Words>
  <Application>Microsoft Office PowerPoint</Application>
  <PresentationFormat>Breedbeeld</PresentationFormat>
  <Paragraphs>65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Wingdings</vt:lpstr>
      <vt:lpstr>Gill Sans</vt:lpstr>
      <vt:lpstr>Arial</vt:lpstr>
      <vt:lpstr>Segoe UI</vt:lpstr>
      <vt:lpstr>Calibri</vt:lpstr>
      <vt:lpstr>1_Standaard</vt:lpstr>
      <vt:lpstr>Lessenserie markten</vt:lpstr>
      <vt:lpstr>LESDOELEN</vt:lpstr>
      <vt:lpstr>Zelfstandig werken</vt:lpstr>
      <vt:lpstr>Eigenschappen van de markt Oligopolie</vt:lpstr>
      <vt:lpstr>Marktevenwicht</vt:lpstr>
      <vt:lpstr>HUISWERK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56</cp:revision>
  <dcterms:created xsi:type="dcterms:W3CDTF">2018-10-20T13:13:21Z</dcterms:created>
  <dcterms:modified xsi:type="dcterms:W3CDTF">2020-05-06T09:03:24Z</dcterms:modified>
</cp:coreProperties>
</file>