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8" r:id="rId3"/>
    <p:sldId id="258" r:id="rId4"/>
    <p:sldId id="268" r:id="rId5"/>
    <p:sldId id="259" r:id="rId6"/>
    <p:sldId id="260" r:id="rId7"/>
    <p:sldId id="279" r:id="rId8"/>
    <p:sldId id="261" r:id="rId9"/>
    <p:sldId id="263" r:id="rId10"/>
    <p:sldId id="273" r:id="rId11"/>
    <p:sldId id="264" r:id="rId12"/>
    <p:sldId id="274" r:id="rId13"/>
    <p:sldId id="265" r:id="rId14"/>
    <p:sldId id="275" r:id="rId15"/>
    <p:sldId id="266" r:id="rId16"/>
    <p:sldId id="276" r:id="rId17"/>
    <p:sldId id="267" r:id="rId18"/>
    <p:sldId id="277" r:id="rId19"/>
    <p:sldId id="262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4647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05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3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04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6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3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1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95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87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58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32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FEC7865-6A49-4C29-9297-A0F4F9B20D9A}" type="datetimeFigureOut">
              <a:rPr lang="nl-NL" smtClean="0"/>
              <a:t>4-1-2018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9B066A-55CB-47CE-BC5D-49A2F4C7A6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8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Kraam oprichten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1813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97E51-C042-4EC7-B97E-C70429D4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Promotieteam verantwoordelijkheden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0CCE8-27B9-419D-ACBC-7F7BF1142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771888" cy="4351337"/>
          </a:xfrm>
        </p:spPr>
        <p:txBody>
          <a:bodyPr/>
          <a:lstStyle/>
          <a:p>
            <a:endParaRPr lang="nl-NL" sz="3200" dirty="0"/>
          </a:p>
          <a:p>
            <a:r>
              <a:rPr lang="nl-NL" sz="3200" dirty="0"/>
              <a:t>Reclame;</a:t>
            </a:r>
          </a:p>
          <a:p>
            <a:r>
              <a:rPr lang="nl-NL" sz="3200" dirty="0"/>
              <a:t>Zorg ervoor dat de kraam bekend wordt.</a:t>
            </a:r>
          </a:p>
          <a:p>
            <a:r>
              <a:rPr lang="nl-NL" sz="3200" dirty="0"/>
              <a:t>Jullie moeten erg </a:t>
            </a:r>
            <a:r>
              <a:rPr lang="nl-NL" sz="3200" u="sng" dirty="0"/>
              <a:t>creatief</a:t>
            </a:r>
            <a:r>
              <a:rPr lang="nl-NL" sz="3200" dirty="0"/>
              <a:t> zijn, ook moeten jullie </a:t>
            </a:r>
            <a:r>
              <a:rPr lang="nl-NL" sz="3200" u="sng" dirty="0"/>
              <a:t>verstand hebben van Word, PowerPoint en Paint! 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97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Presentatieteam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986892"/>
            <a:ext cx="3168582" cy="316858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26" y="1986892"/>
            <a:ext cx="2844166" cy="3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1A398-67E4-4B7A-8355-D2C9252E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Presentatieteam verantwoordelijkheden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4676D3-7F8D-4B4F-94D5-13EABD80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  <a:p>
            <a:r>
              <a:rPr lang="nl-NL" sz="3200" dirty="0"/>
              <a:t>Presentaties verzorgen voor de kraam;</a:t>
            </a:r>
          </a:p>
          <a:p>
            <a:r>
              <a:rPr lang="nl-NL" sz="3200" dirty="0"/>
              <a:t>Presentatie verzorgen voor vergadering;</a:t>
            </a:r>
          </a:p>
          <a:p>
            <a:r>
              <a:rPr lang="nl-NL" sz="3200" dirty="0"/>
              <a:t>Jullie moeten </a:t>
            </a:r>
            <a:r>
              <a:rPr lang="nl-NL" sz="3200" u="sng" dirty="0"/>
              <a:t>goed kunnen werken met computers!</a:t>
            </a:r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936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Verkoopteam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A6881B-E948-4898-9808-B82B4DE60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55" y="2372519"/>
            <a:ext cx="666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1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D10B0-3073-4FF9-B922-A7D72196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Verkoopteam verantwoordelijkheden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D645F4-4D32-4977-A940-29171CC5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Mensen aanspreken;</a:t>
            </a:r>
          </a:p>
          <a:p>
            <a:r>
              <a:rPr lang="nl-NL" sz="3200" dirty="0"/>
              <a:t>Nadenken over de manier waarop we geld gaan verdienen;</a:t>
            </a:r>
          </a:p>
          <a:p>
            <a:r>
              <a:rPr lang="nl-NL" sz="3200" dirty="0"/>
              <a:t>Jullie moeten </a:t>
            </a:r>
            <a:r>
              <a:rPr lang="nl-NL" sz="3200" u="sng" dirty="0"/>
              <a:t>sociaal</a:t>
            </a:r>
            <a:r>
              <a:rPr lang="nl-NL" sz="3200" dirty="0"/>
              <a:t> zijn en niet bang zijn om mensen aan te spreken!</a:t>
            </a:r>
          </a:p>
        </p:txBody>
      </p:sp>
    </p:spTree>
    <p:extLst>
      <p:ext uri="{BB962C8B-B14F-4D97-AF65-F5344CB8AC3E}">
        <p14:creationId xmlns:p14="http://schemas.microsoft.com/office/powerpoint/2010/main" val="329068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Opzetteam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73089CF-118F-4E84-9CE5-0BC70B789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036" y="1828800"/>
            <a:ext cx="65327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D29C6-EA1A-4654-8126-716E1395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Opzetteam verantwoordelijkheden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2CCB51-00B0-4508-8C01-D749AF5B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  <a:p>
            <a:r>
              <a:rPr lang="nl-NL" sz="3200" dirty="0"/>
              <a:t>Kraam regelen;</a:t>
            </a:r>
          </a:p>
          <a:p>
            <a:r>
              <a:rPr lang="nl-NL" sz="3200" dirty="0"/>
              <a:t>Plattegrond maken;</a:t>
            </a:r>
          </a:p>
          <a:p>
            <a:r>
              <a:rPr lang="nl-NL" sz="3200" dirty="0"/>
              <a:t>Zorgen dat iedereen op de hoogte is;</a:t>
            </a:r>
          </a:p>
          <a:p>
            <a:r>
              <a:rPr lang="nl-NL" sz="3200" dirty="0"/>
              <a:t>Jullie moeten </a:t>
            </a:r>
            <a:r>
              <a:rPr lang="nl-NL" sz="3200" u="sng" dirty="0"/>
              <a:t>sterk </a:t>
            </a:r>
            <a:r>
              <a:rPr lang="nl-NL" sz="3200" dirty="0"/>
              <a:t>en </a:t>
            </a:r>
            <a:r>
              <a:rPr lang="nl-NL" sz="3200" u="sng" dirty="0"/>
              <a:t>praktisch </a:t>
            </a:r>
            <a:r>
              <a:rPr lang="nl-NL" sz="3200" dirty="0"/>
              <a:t>zijn. </a:t>
            </a:r>
          </a:p>
        </p:txBody>
      </p:sp>
    </p:spTree>
    <p:extLst>
      <p:ext uri="{BB962C8B-B14F-4D97-AF65-F5344CB8AC3E}">
        <p14:creationId xmlns:p14="http://schemas.microsoft.com/office/powerpoint/2010/main" val="218234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Decoratieteam</a:t>
            </a:r>
          </a:p>
        </p:txBody>
      </p:sp>
      <p:pic>
        <p:nvPicPr>
          <p:cNvPr id="2050" name="Picture 2" descr="Afbeeldingsresultaat voor interieur designer">
            <a:extLst>
              <a:ext uri="{FF2B5EF4-FFF2-40B4-BE49-F238E27FC236}">
                <a16:creationId xmlns:a16="http://schemas.microsoft.com/office/drawing/2014/main" id="{B30886B3-5A89-495D-81BB-2FD177FB52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14" y="1938114"/>
            <a:ext cx="4497500" cy="44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5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D67D4-6DEE-4328-AF86-79D1AA70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Decoratieteam verantwoordelijkheden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C474E-7EBB-4E91-9E0A-6DC843BB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dirty="0"/>
          </a:p>
          <a:p>
            <a:r>
              <a:rPr lang="nl-NL" sz="3200" dirty="0"/>
              <a:t>Verantwoordelijk voor de opmaak van de kraam;</a:t>
            </a:r>
          </a:p>
          <a:p>
            <a:r>
              <a:rPr lang="nl-NL" sz="3200" dirty="0"/>
              <a:t>Zorgen dat de kraam er aantrekkelijk uitziet;</a:t>
            </a:r>
          </a:p>
          <a:p>
            <a:r>
              <a:rPr lang="nl-NL" sz="3200" dirty="0"/>
              <a:t>Jullie moeten erg </a:t>
            </a:r>
            <a:r>
              <a:rPr lang="nl-NL" sz="3200" u="sng" dirty="0"/>
              <a:t>creatief</a:t>
            </a:r>
            <a:r>
              <a:rPr lang="nl-NL" sz="3200" dirty="0"/>
              <a:t> zijn, leef je uit!</a:t>
            </a:r>
          </a:p>
        </p:txBody>
      </p:sp>
    </p:spTree>
    <p:extLst>
      <p:ext uri="{BB962C8B-B14F-4D97-AF65-F5344CB8AC3E}">
        <p14:creationId xmlns:p14="http://schemas.microsoft.com/office/powerpoint/2010/main" val="19224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Taakverdeling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nl-NL" sz="3200" dirty="0"/>
              <a:t>Promotieteam: Leerling 1, leerling 2, etc.</a:t>
            </a:r>
          </a:p>
          <a:p>
            <a:pPr marL="274320" lvl="1" indent="0">
              <a:buNone/>
            </a:pPr>
            <a:r>
              <a:rPr lang="nl-NL" sz="3200" dirty="0"/>
              <a:t>Presentatieteam: Leerling 1, leerling 2, etc.</a:t>
            </a:r>
          </a:p>
          <a:p>
            <a:pPr marL="274320" lvl="1" indent="0">
              <a:buNone/>
            </a:pPr>
            <a:r>
              <a:rPr lang="nl-NL" sz="3200" dirty="0"/>
              <a:t>Verkoopteam: Leerling 1, leerling 2, etc.</a:t>
            </a:r>
          </a:p>
          <a:p>
            <a:pPr marL="274320" lvl="1" indent="0">
              <a:buNone/>
            </a:pPr>
            <a:r>
              <a:rPr lang="nl-NL" sz="3200" dirty="0"/>
              <a:t>Opzetteam: Leerling 1, leerling 2, etc.</a:t>
            </a:r>
          </a:p>
          <a:p>
            <a:pPr marL="274320" lvl="1" indent="0">
              <a:buNone/>
            </a:pPr>
            <a:r>
              <a:rPr lang="nl-NL" sz="3200" dirty="0"/>
              <a:t>Decoratieteam: Leerling 1, leerling 2, etc.</a:t>
            </a:r>
          </a:p>
          <a:p>
            <a:pPr marL="274320" lvl="1" indent="0">
              <a:buNone/>
            </a:pP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2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AC833-F307-4F36-B2F9-89E0DC6D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519680"/>
            <a:ext cx="9692640" cy="1960880"/>
          </a:xfrm>
        </p:spPr>
        <p:txBody>
          <a:bodyPr>
            <a:normAutofit/>
          </a:bodyPr>
          <a:lstStyle/>
          <a:p>
            <a:r>
              <a:rPr lang="nl-NL" sz="6600" dirty="0"/>
              <a:t>1. </a:t>
            </a:r>
            <a:r>
              <a:rPr lang="nl-NL" sz="6600" dirty="0" smtClean="0"/>
              <a:t>Voor </a:t>
            </a:r>
            <a:r>
              <a:rPr lang="nl-NL" sz="6600" dirty="0"/>
              <a:t>welk goed doel gaan we geld ophalen?</a:t>
            </a:r>
          </a:p>
        </p:txBody>
      </p:sp>
    </p:spTree>
    <p:extLst>
      <p:ext uri="{BB962C8B-B14F-4D97-AF65-F5344CB8AC3E}">
        <p14:creationId xmlns:p14="http://schemas.microsoft.com/office/powerpoint/2010/main" val="30029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A0ACE5B-D4CA-41D7-93C1-077341861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50"/>
          <a:stretch/>
        </p:blipFill>
        <p:spPr>
          <a:xfrm>
            <a:off x="1346957" y="2133600"/>
            <a:ext cx="9522470" cy="42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872" y="2570480"/>
            <a:ext cx="9692640" cy="1325562"/>
          </a:xfrm>
        </p:spPr>
        <p:txBody>
          <a:bodyPr/>
          <a:lstStyle/>
          <a:p>
            <a:r>
              <a:rPr lang="nl-NL" dirty="0"/>
              <a:t>Succes allemaal!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71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170F639-627C-4649-8A03-5AE921BD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toelichting op het project!</a:t>
            </a:r>
          </a:p>
        </p:txBody>
      </p:sp>
    </p:spTree>
    <p:extLst>
      <p:ext uri="{BB962C8B-B14F-4D97-AF65-F5344CB8AC3E}">
        <p14:creationId xmlns:p14="http://schemas.microsoft.com/office/powerpoint/2010/main" val="364737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Datum en tijd wanneer de kraam er komt te </a:t>
            </a:r>
            <a:r>
              <a:rPr lang="nl-NL" dirty="0" smtClean="0"/>
              <a:t>staan.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054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CAE53F7-15B4-4CF5-8AC2-76F3D56C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Benoem hier je goede </a:t>
            </a:r>
            <a:r>
              <a:rPr lang="nl-NL" dirty="0" smtClean="0"/>
              <a:t>doel.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56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D5E5F52-2D95-4B48-B628-5001D578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Doelgroep </a:t>
            </a:r>
            <a:r>
              <a:rPr lang="nl-NL" dirty="0" smtClean="0"/>
              <a:t>waarop</a:t>
            </a:r>
            <a:r>
              <a:rPr lang="nl-NL" dirty="0" smtClean="0"/>
              <a:t> </a:t>
            </a:r>
            <a:r>
              <a:rPr lang="nl-NL" dirty="0"/>
              <a:t>de </a:t>
            </a:r>
            <a:r>
              <a:rPr lang="nl-NL" dirty="0" smtClean="0"/>
              <a:t>kraam gericht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36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D86351-EF3C-4F65-A1BB-9D9158CF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A5073BD-2249-4B0E-8D73-32777120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834640"/>
            <a:ext cx="9692640" cy="1721802"/>
          </a:xfrm>
        </p:spPr>
        <p:txBody>
          <a:bodyPr>
            <a:normAutofit fontScale="90000"/>
          </a:bodyPr>
          <a:lstStyle/>
          <a:p>
            <a:r>
              <a:rPr lang="nl-NL" sz="6700" dirty="0"/>
              <a:t>2. Hoe ga ik mijn taak uitvoeren</a:t>
            </a:r>
            <a:r>
              <a:rPr lang="nl-NL" dirty="0"/>
              <a:t>?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99410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Taakverdeling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1803559"/>
            <a:ext cx="8595360" cy="4351337"/>
          </a:xfrm>
        </p:spPr>
        <p:txBody>
          <a:bodyPr/>
          <a:lstStyle/>
          <a:p>
            <a:pPr marL="274320" lvl="1" indent="0">
              <a:buNone/>
            </a:pPr>
            <a:r>
              <a:rPr lang="nl-NL" sz="3200" dirty="0"/>
              <a:t>Promotieteam;</a:t>
            </a:r>
          </a:p>
          <a:p>
            <a:pPr marL="274320" lvl="1" indent="0">
              <a:buNone/>
            </a:pPr>
            <a:r>
              <a:rPr lang="nl-NL" sz="3200" dirty="0"/>
              <a:t>Presentatieteam;</a:t>
            </a:r>
          </a:p>
          <a:p>
            <a:pPr marL="274320" lvl="1" indent="0">
              <a:buNone/>
            </a:pPr>
            <a:r>
              <a:rPr lang="nl-NL" sz="3200" dirty="0"/>
              <a:t>Verkoopteam;</a:t>
            </a:r>
          </a:p>
          <a:p>
            <a:pPr marL="274320" lvl="1" indent="0">
              <a:buNone/>
            </a:pPr>
            <a:r>
              <a:rPr lang="nl-NL" sz="3200" dirty="0"/>
              <a:t>O</a:t>
            </a:r>
            <a:r>
              <a:rPr lang="nl-NL" sz="3200" dirty="0" smtClean="0"/>
              <a:t>pzetteam</a:t>
            </a:r>
            <a:r>
              <a:rPr lang="nl-NL" sz="3200" dirty="0"/>
              <a:t>;</a:t>
            </a:r>
          </a:p>
          <a:p>
            <a:pPr marL="274320" lvl="1" indent="0">
              <a:buNone/>
            </a:pPr>
            <a:r>
              <a:rPr lang="nl-NL" sz="3200" dirty="0"/>
              <a:t>Decoratieteam;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1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Promotieteam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00" y="183292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0533551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8700</TotalTime>
  <Words>265</Words>
  <Application>Microsoft Office PowerPoint</Application>
  <PresentationFormat>Breedbeeld</PresentationFormat>
  <Paragraphs>57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Century Schoolbook</vt:lpstr>
      <vt:lpstr>Wingdings 2</vt:lpstr>
      <vt:lpstr>View</vt:lpstr>
      <vt:lpstr>Kraam oprichten</vt:lpstr>
      <vt:lpstr>1. Voor welk goed doel gaan we geld ophalen?</vt:lpstr>
      <vt:lpstr>Wat gaan we doen?</vt:lpstr>
      <vt:lpstr>Wanneer?</vt:lpstr>
      <vt:lpstr>Waarom?</vt:lpstr>
      <vt:lpstr>Doelgroep</vt:lpstr>
      <vt:lpstr>2. Hoe ga ik mijn taak uitvoeren?</vt:lpstr>
      <vt:lpstr>Taakverdeling</vt:lpstr>
      <vt:lpstr>Promotieteam</vt:lpstr>
      <vt:lpstr>Promotieteam verantwoordelijkheden</vt:lpstr>
      <vt:lpstr>Presentatieteam</vt:lpstr>
      <vt:lpstr>Presentatieteam verantwoordelijkheden</vt:lpstr>
      <vt:lpstr>Verkoopteam</vt:lpstr>
      <vt:lpstr>Verkoopteam verantwoordelijkheden</vt:lpstr>
      <vt:lpstr>Opzetteam</vt:lpstr>
      <vt:lpstr>Opzetteam verantwoordelijkheden</vt:lpstr>
      <vt:lpstr>Decoratieteam</vt:lpstr>
      <vt:lpstr>Decoratieteam verantwoordelijkheden</vt:lpstr>
      <vt:lpstr>Taakverdeling</vt:lpstr>
      <vt:lpstr>Beoordeling</vt:lpstr>
      <vt:lpstr>Succes allemaal!</vt:lpstr>
    </vt:vector>
  </TitlesOfParts>
  <Company>CSG Het Noordik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E&amp;O Evenement organiseren</dc:title>
  <dc:creator>Lieke Espeldoorn</dc:creator>
  <cp:lastModifiedBy>Lieke Espeldoorn</cp:lastModifiedBy>
  <cp:revision>8</cp:revision>
  <dcterms:created xsi:type="dcterms:W3CDTF">2017-12-04T10:16:43Z</dcterms:created>
  <dcterms:modified xsi:type="dcterms:W3CDTF">2018-01-04T17:52:04Z</dcterms:modified>
</cp:coreProperties>
</file>